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38" r:id="rId4"/>
    <p:sldId id="343" r:id="rId5"/>
    <p:sldId id="367" r:id="rId6"/>
    <p:sldId id="368" r:id="rId7"/>
    <p:sldId id="369" r:id="rId8"/>
    <p:sldId id="364" r:id="rId9"/>
    <p:sldId id="365" r:id="rId10"/>
    <p:sldId id="370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2" autoAdjust="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457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Point-Slope Form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5 Lesson 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198664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3: Graph the equation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Compare with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000" b="1" i="1" dirty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dirty="0">
                        <a:solidFill>
                          <a:schemeClr val="tx1"/>
                        </a:solidFill>
                        <a:latin typeface="Cambria Math"/>
                      </a:rPr>
                      <m:t>𝒎</m:t>
                    </m:r>
                    <m:d>
                      <m:dPr>
                        <m:ctrlP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sz="20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000" dirty="0"/>
                  <a:t>, we get the point: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198664"/>
                <a:ext cx="8846128" cy="4724400"/>
              </a:xfrm>
              <a:blipFill rotWithShape="1">
                <a:blip r:embed="rId2"/>
                <a:stretch>
                  <a:fillRect l="-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771" y="1829392"/>
            <a:ext cx="3486150" cy="2009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POINT-SLOPE FORM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776480" y="1244985"/>
                <a:ext cx="1965779" cy="36882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=(</m:t>
                      </m:r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480" y="1244985"/>
                <a:ext cx="1965779" cy="368823"/>
              </a:xfrm>
              <a:prstGeom prst="rect">
                <a:avLst/>
              </a:prstGeom>
              <a:blipFill rotWithShape="1">
                <a:blip r:embed="rId5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44" y="1787469"/>
            <a:ext cx="3143250" cy="2114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1723570" y="2298691"/>
            <a:ext cx="87052" cy="10185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65775" y="2141771"/>
                <a:ext cx="6468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  <m:r>
                        <a:rPr lang="en-US" b="1" i="1" smtClean="0"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775" y="2141771"/>
                <a:ext cx="646875" cy="369332"/>
              </a:xfrm>
              <a:prstGeom prst="rect">
                <a:avLst/>
              </a:prstGeom>
              <a:blipFill rotWithShape="1">
                <a:blip r:embed="rId7"/>
                <a:stretch>
                  <a:fillRect l="-2830" r="-16981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 22"/>
          <p:cNvSpPr/>
          <p:nvPr/>
        </p:nvSpPr>
        <p:spPr>
          <a:xfrm>
            <a:off x="3149564" y="1834587"/>
            <a:ext cx="87052" cy="10185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767096" y="2511103"/>
            <a:ext cx="1425994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3269274" y="1919400"/>
            <a:ext cx="1" cy="57615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37194" y="2484664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Run = 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76645" y="204730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Rise = 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97580" y="2380867"/>
            <a:ext cx="17602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Using the Slope, second point is (3,2)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2427514" y="1740892"/>
                <a:ext cx="6468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  <m:r>
                        <a:rPr lang="en-US" b="1" i="1" smtClean="0"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latin typeface="Cambria Math"/>
                        </a:rPr>
                        <m:t>𝟐</m:t>
                      </m:r>
                      <m:r>
                        <a:rPr lang="en-US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7514" y="1740892"/>
                <a:ext cx="646875" cy="369332"/>
              </a:xfrm>
              <a:prstGeom prst="rect">
                <a:avLst/>
              </a:prstGeom>
              <a:blipFill rotWithShape="1">
                <a:blip r:embed="rId8"/>
                <a:stretch>
                  <a:fillRect l="-1887" r="-17925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ight Arrow 29"/>
          <p:cNvSpPr/>
          <p:nvPr/>
        </p:nvSpPr>
        <p:spPr>
          <a:xfrm>
            <a:off x="3611880" y="3249767"/>
            <a:ext cx="1531620" cy="53497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4" name="Rectangle 1023"/>
              <p:cNvSpPr/>
              <p:nvPr/>
            </p:nvSpPr>
            <p:spPr>
              <a:xfrm>
                <a:off x="6408897" y="3929332"/>
                <a:ext cx="1592103" cy="6127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24" name="Rectangle 10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8897" y="3929332"/>
                <a:ext cx="1592103" cy="6127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5077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POINT-SLOPE 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the concept of point-slope form and </a:t>
            </a:r>
          </a:p>
          <a:p>
            <a:pPr marL="0" indent="0" algn="ctr">
              <a:buNone/>
            </a:pPr>
            <a:r>
              <a:rPr lang="en-US" sz="2400" dirty="0"/>
              <a:t>write the equations of graph in this form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Point-Slope Form</a:t>
            </a:r>
          </a:p>
          <a:p>
            <a:r>
              <a:rPr lang="en-US" sz="2400" dirty="0"/>
              <a:t>Slope</a:t>
            </a:r>
          </a:p>
          <a:p>
            <a:r>
              <a:rPr lang="en-US" sz="2400" dirty="0"/>
              <a:t>Y-intercept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Point-Slope Form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The point-slope form of a non-vertical linear equation is given by: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400" dirty="0"/>
                </a:b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𝑚</m:t>
                    </m:r>
                    <m:r>
                      <a:rPr lang="en-US" sz="2400" b="0" i="1" dirty="0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400" dirty="0"/>
                  <a:t> Slope of the line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/>
                      </a:rPr>
                      <m:t>)=</m:t>
                    </m:r>
                  </m:oMath>
                </a14:m>
                <a:r>
                  <a:rPr lang="en-US" sz="2400" dirty="0"/>
                  <a:t> point on the line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  <a:blipFill rotWithShape="1">
                <a:blip r:embed="rId2"/>
                <a:stretch>
                  <a:fillRect l="-1091" t="-1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619354" y="1602920"/>
                <a:ext cx="2899699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70C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9354" y="1602920"/>
                <a:ext cx="2899699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842" r="-211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POINT-SLOPE FORM</a:t>
            </a: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A line passes through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,−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and has a slope 3. What is an equation for this line in point-slope form?</a:t>
                </a: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br>
                  <a:rPr lang="en-US" sz="2000" dirty="0"/>
                </a:b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POINT-SLOPE FORM</a:t>
            </a: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A line passes through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,−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and has a slope 3. What is an equation for this line in point-slope form?</a:t>
                </a: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br>
                  <a:rPr lang="en-US" sz="2000" dirty="0"/>
                </a:br>
                <a:br>
                  <a:rPr lang="en-US" sz="2000" dirty="0"/>
                </a:br>
                <a:r>
                  <a:rPr lang="en-US" sz="2000" dirty="0"/>
                  <a:t>Here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𝒎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0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en-US" sz="2000" b="1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20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n-US" sz="20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e>
                    </m:d>
                    <m:r>
                      <a:rPr lang="en-US" sz="2000" b="1" i="1" smtClean="0">
                        <a:latin typeface="Cambria Math"/>
                      </a:rPr>
                      <m:t>=(</m:t>
                    </m:r>
                    <m:r>
                      <a:rPr lang="en-US" sz="2000" b="1" i="1" smtClean="0"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latin typeface="Cambria Math"/>
                      </a:rPr>
                      <m:t>,−</m:t>
                    </m:r>
                    <m:r>
                      <a:rPr lang="en-US" sz="2000" b="1" i="1" smtClean="0"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latin typeface="Cambria Math"/>
                      </a:rPr>
                      <m:t>)</m:t>
                    </m:r>
                  </m:oMath>
                </a14:m>
                <a:br>
                  <a:rPr lang="en-US" sz="2000" dirty="0"/>
                </a:b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POINT-SLOPE FORM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619354" y="1733550"/>
                <a:ext cx="2899699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70C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9354" y="1733550"/>
                <a:ext cx="2899699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842" r="-211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608468" y="3085125"/>
                <a:ext cx="3030332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−(−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70C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8468" y="3085125"/>
                <a:ext cx="3030332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805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904088" y="3767227"/>
                <a:ext cx="250440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70C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4088" y="3767227"/>
                <a:ext cx="2504406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484" r="-484" b="-1538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2242458" y="3834492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863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28899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2: A line passes through two points (1,4) and (2,9). Write an equation of this line in slope-intercept form.</a:t>
            </a: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br>
              <a:rPr lang="en-US" sz="2000" dirty="0"/>
            </a:br>
            <a:br>
              <a:rPr lang="en-US" sz="2000" dirty="0"/>
            </a:br>
            <a:endParaRPr lang="en-US" sz="2000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br>
              <a:rPr lang="en-US" sz="2000" dirty="0"/>
            </a:br>
            <a:endParaRPr lang="en-US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POINT-SLOPE FORM</a:t>
            </a:r>
          </a:p>
        </p:txBody>
      </p:sp>
    </p:spTree>
    <p:extLst>
      <p:ext uri="{BB962C8B-B14F-4D97-AF65-F5344CB8AC3E}">
        <p14:creationId xmlns:p14="http://schemas.microsoft.com/office/powerpoint/2010/main" val="4290023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2: A line passes through two points (1,4) and (2,9). Write an equation of this line in slope-intercept form.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First find the slope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𝒎</m:t>
                    </m:r>
                  </m:oMath>
                </a14:m>
                <a:r>
                  <a:rPr lang="en-US" sz="2000" dirty="0"/>
                  <a:t>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Now put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latin typeface="Cambria Math"/>
                      </a:rPr>
                      <m:t>,</m:t>
                    </m:r>
                    <m:r>
                      <a:rPr lang="en-US" sz="2000" b="1" i="1" smtClean="0"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/>
                  <a:t> in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000" b="1" i="1" dirty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dirty="0">
                        <a:solidFill>
                          <a:schemeClr val="tx1"/>
                        </a:solidFill>
                        <a:latin typeface="Cambria Math"/>
                      </a:rPr>
                      <m:t>𝒎</m:t>
                    </m:r>
                    <m:d>
                      <m:dPr>
                        <m:ctrlP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sz="20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000" b="1" dirty="0"/>
                  <a:t>:</a:t>
                </a:r>
                <a:br>
                  <a:rPr lang="en-US" sz="2000" dirty="0"/>
                </a:br>
                <a:br>
                  <a:rPr lang="en-US" sz="2000" dirty="0"/>
                </a:br>
                <a:r>
                  <a:rPr lang="en-US" sz="2000" dirty="0"/>
                  <a:t>		</a:t>
                </a:r>
                <a:br>
                  <a:rPr lang="en-US" sz="2000" dirty="0"/>
                </a:br>
                <a:r>
                  <a:rPr lang="en-US" sz="2000" dirty="0"/>
                  <a:t>Now simplify it to re-write as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𝒎𝒙</m:t>
                    </m:r>
                    <m:r>
                      <a:rPr lang="en-US" sz="2000" b="1" i="1" smtClean="0"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b="1" dirty="0"/>
                  <a:t>: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749906" y="1373665"/>
                <a:ext cx="2513503" cy="61991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𝑺𝒍𝒐𝒑𝒆</m:t>
                      </m:r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𝒎</m:t>
                      </m:r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𝟗</m:t>
                          </m:r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den>
                      </m:f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9906" y="1373665"/>
                <a:ext cx="2513503" cy="61991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3095443" y="2746702"/>
                <a:ext cx="1933757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b="1" dirty="0">
                    <a:solidFill>
                      <a:srgbClr val="0070C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5443" y="2746702"/>
                <a:ext cx="1933757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183341" y="3574018"/>
                <a:ext cx="1757961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b="1" dirty="0">
                    <a:solidFill>
                      <a:srgbClr val="0070C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3341" y="3574018"/>
                <a:ext cx="1757961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457171" y="4095750"/>
                <a:ext cx="1320782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b="1" dirty="0">
                    <a:solidFill>
                      <a:srgbClr val="0070C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7171" y="4095750"/>
                <a:ext cx="1320782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483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2749906" y="4109357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POINT-SLOPE FORM</a:t>
            </a:r>
          </a:p>
        </p:txBody>
      </p:sp>
    </p:spTree>
    <p:extLst>
      <p:ext uri="{BB962C8B-B14F-4D97-AF65-F5344CB8AC3E}">
        <p14:creationId xmlns:p14="http://schemas.microsoft.com/office/powerpoint/2010/main" val="3218197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416116"/>
            <a:ext cx="8938519" cy="4278723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Graphing an Equation Using Point-Slope Form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If we are given the point-slope form of a line, we can graph it by following these steps: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Using the point-slope form, identify the point and plot it on the graph.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Using the slope given, locate another point in either direction.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Connect these points to plot the graph of the required line.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POINT-SLOPE FORM</a:t>
            </a:r>
          </a:p>
        </p:txBody>
      </p:sp>
    </p:spTree>
    <p:extLst>
      <p:ext uri="{BB962C8B-B14F-4D97-AF65-F5344CB8AC3E}">
        <p14:creationId xmlns:p14="http://schemas.microsoft.com/office/powerpoint/2010/main" val="2051601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3: Graph the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br>
                  <a:rPr lang="en-US" sz="2000" dirty="0"/>
                </a:b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POINT-SLOPE FORM</a:t>
            </a:r>
          </a:p>
        </p:txBody>
      </p:sp>
    </p:spTree>
    <p:extLst>
      <p:ext uri="{BB962C8B-B14F-4D97-AF65-F5344CB8AC3E}">
        <p14:creationId xmlns:p14="http://schemas.microsoft.com/office/powerpoint/2010/main" val="2440007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3748</TotalTime>
  <Words>395</Words>
  <Application>Microsoft Office PowerPoint</Application>
  <PresentationFormat>On-screen Show (16:9)</PresentationFormat>
  <Paragraphs>79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</vt:lpstr>
      <vt:lpstr>Cambria Math</vt:lpstr>
      <vt:lpstr>Office Theme</vt:lpstr>
      <vt:lpstr> Point-Slope Form</vt:lpstr>
      <vt:lpstr>POINT-SLOPE FORM</vt:lpstr>
      <vt:lpstr>POINT-SLOPE FORM</vt:lpstr>
      <vt:lpstr>POINT-SLOPE FORM</vt:lpstr>
      <vt:lpstr>POINT-SLOPE FORM</vt:lpstr>
      <vt:lpstr>POINT-SLOPE FORM</vt:lpstr>
      <vt:lpstr>POINT-SLOPE FORM</vt:lpstr>
      <vt:lpstr>POINT-SLOPE FORM</vt:lpstr>
      <vt:lpstr>POINT-SLOPE FORM</vt:lpstr>
      <vt:lpstr>POINT-SLOPE FORM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371</cp:revision>
  <dcterms:created xsi:type="dcterms:W3CDTF">2016-10-20T15:06:14Z</dcterms:created>
  <dcterms:modified xsi:type="dcterms:W3CDTF">2017-01-30T00:06:33Z</dcterms:modified>
</cp:coreProperties>
</file>